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EECED-1105-7DEC-5793-DD8D178D33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f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B79456-6C4A-9407-D5E6-B4CB985E78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f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7B818-7DDC-A236-8E24-0A983DB70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8F615-0525-771D-C0A0-DD71CB9E7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9459DC-879D-DE48-C7BB-11FC347E8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890034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A1F68-4C0D-A7B8-3012-BB01D4A15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f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A58C82-3027-6EBB-436A-DD54762583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f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2518E-5A4E-AE77-9CE5-3D83769DE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13E8B2-A082-4424-E892-2D8360BC8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9A726A-2BF8-ADE8-E30D-FC8C2B8F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1787876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4EEB5A-7A99-57B0-4102-D3220F46AA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af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C4B79B-A31F-065A-D66C-CA30739172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f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FB5D2-E58C-320B-B070-90C136CA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EC455-1880-32FE-AE71-0650807BC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AAD65D-9863-4745-98FB-A9BCF400A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2587480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E44F8-A3FD-F32C-329F-623E9B4CC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f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49FDE-5D8D-DA74-B9D8-FDB085742B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f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9E791C-65FB-2FC9-3EDF-0ED2CEE66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3CDB7C-358F-A2B9-2AA6-B0D6BAFF1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107843-1A38-11BD-271D-302539B5C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2986804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376DA-1C92-DE3D-C013-4DFEF276A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af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B55492-0007-3F54-B3F2-F87B1B1C8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64BA0-EFC0-1E7E-5ED9-20997057A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4D321A-B1A1-2CDD-28D7-E115C2070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91123-7A9B-CD84-36BC-4265A3D9E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2572001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D6C99-53B5-19A6-3B48-44C751100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f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0BD3B-C7E2-CD50-E1B4-E5B8F31664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f-Z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FE1034-9D57-C0AC-8BDC-25F895EE4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f-Z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0BB8AD-ECED-D95F-FFC0-B239A3622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12230D-8251-412A-5742-3642066D2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6ACA9D-648F-B791-4737-BAEC9244F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547418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06C97-0805-04D2-727D-2684F472C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f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D7DAC-9BED-F627-6E47-E67CBAC53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0A85D7-5128-C5A6-2C62-C3BA9C0FD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f-Z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FC4138-49F5-7F47-23AA-5EB362549A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4FEBCA-A5A4-8BCF-4FE2-0A2256F838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f-Z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980C7D-08D3-3ACA-3E87-05BFA8B91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595A59-8C40-92E0-695F-32609E39C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AE87BA-26C1-51F7-50BB-D77187127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1054310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8B073-BFE1-6640-B063-814437EE8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f-Z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813FC9-DAF9-EE7E-69BF-58430C1C7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C75D5E-0094-26DE-481D-E94BFEB95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1E0D63-9E17-C137-72A4-45D30EE73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3217923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1DE892-422D-C92E-1181-77C27D56D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AC56C9-D90A-FA58-AA99-457454C39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E20613-8AE1-AE82-997C-1DD8324CA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4233003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3ED88-32AC-27A4-9CD2-26992C4D4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f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A8BE9-02EA-68FE-02D3-6265C7F79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f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6C1168-86CE-D223-4EED-3A570AD6F7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A12AD0-B597-1B67-8177-614EAE61C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12F1FB-A8C9-75B7-DF7C-5C5CEDF7A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23FD54-12DA-C830-945A-E586F6413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835119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C2FEE-5167-769D-FBCD-D806292EC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f-Z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74F22-81E3-AA1D-48A0-12D7FF0ECF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f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AA1933-4148-913A-9254-94DB3C9526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4E0F43-3991-4A8C-65D3-17BF26273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6D4DA0-0C6D-5FCF-12F9-ED4B39F71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2DB0D8-EA1C-7680-D6EB-B0D319C90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3282093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33F19C-2680-8977-F6FF-F90557D82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af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5E8CF1-C474-F500-03B6-C578DFDBE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f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DD487-3202-A11C-55F8-51C12EB6AC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EBDDBD-65AB-4EE4-83C5-66A974CAD2B8}" type="datetimeFigureOut">
              <a:rPr lang="af-ZA" smtClean="0"/>
              <a:t>2024-07-17</a:t>
            </a:fld>
            <a:endParaRPr lang="af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5021A-6A71-BF19-B562-9FA7C60B64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af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879F3-D729-130D-99B7-4004CE672B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B9A49B-09FA-41C1-B89F-6879E9956CE4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5414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67D92-4ADD-001E-54CE-6931B39D08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A83669-FD22-C3B7-1FF6-264DBCE874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f-Z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54A6F0-5A07-C6ED-FE0D-B538B10A8C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070" y="773200"/>
            <a:ext cx="9685859" cy="53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392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785CF4-A61A-06CB-3EED-A3FB3F1C5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001" y="647459"/>
            <a:ext cx="9883997" cy="556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009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E64A8E-039F-FBF3-D9CD-C7A2675D1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725" y="681752"/>
            <a:ext cx="9792549" cy="549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51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B71CA4-3124-8766-04E9-A1D56CA85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105" y="624597"/>
            <a:ext cx="9807790" cy="560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18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4AB50E-3DA7-3381-EB57-3116B633F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674" y="647459"/>
            <a:ext cx="9830652" cy="556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08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05BE2D-DD7A-B9A5-A11E-C6318D5EB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156" y="674131"/>
            <a:ext cx="9769687" cy="550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492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726FE0-E4F1-83DA-3A59-CA611B01B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053" y="693183"/>
            <a:ext cx="9845893" cy="54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107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332BA3-94DE-26E8-C7E9-DE15C8A80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294" y="681752"/>
            <a:ext cx="9815411" cy="549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14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8B1CEC-2FB4-DC3B-29C3-94E89413B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156" y="677941"/>
            <a:ext cx="9769687" cy="55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39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9A8C51-233F-C526-2036-D0F08F46AE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294" y="677941"/>
            <a:ext cx="9815411" cy="55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872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061FE4-11A3-67C6-015B-8C8FDC64A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053" y="723665"/>
            <a:ext cx="9845893" cy="541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73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58DC75-1851-007C-64B4-611217746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191" y="639838"/>
            <a:ext cx="9891617" cy="557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87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Marelize Swanepoel</dc:creator>
  <cp:lastModifiedBy>Marelize Swanepoel</cp:lastModifiedBy>
  <cp:revision>1</cp:revision>
  <dcterms:created xsi:type="dcterms:W3CDTF">2024-07-17T09:44:19Z</dcterms:created>
  <dcterms:modified xsi:type="dcterms:W3CDTF">2024-07-17T09:51:01Z</dcterms:modified>
</cp:coreProperties>
</file>